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258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318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29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919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25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3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9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3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4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4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6EE76-F7F0-4FC9-80F2-D89FEDBE1A7F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A445-E10B-4419-AA9C-04A42200AF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0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31394"/>
              </p:ext>
            </p:extLst>
          </p:nvPr>
        </p:nvGraphicFramePr>
        <p:xfrm>
          <a:off x="169815" y="534477"/>
          <a:ext cx="6858001" cy="319191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980715">
                  <a:extLst>
                    <a:ext uri="{9D8B030D-6E8A-4147-A177-3AD203B41FA5}">
                      <a16:colId xmlns:a16="http://schemas.microsoft.com/office/drawing/2014/main" val="1388584172"/>
                    </a:ext>
                  </a:extLst>
                </a:gridCol>
                <a:gridCol w="5877286">
                  <a:extLst>
                    <a:ext uri="{9D8B030D-6E8A-4147-A177-3AD203B41FA5}">
                      <a16:colId xmlns:a16="http://schemas.microsoft.com/office/drawing/2014/main" val="122290733"/>
                    </a:ext>
                  </a:extLst>
                </a:gridCol>
              </a:tblGrid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Roots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Anchor the plant in the ground and absorb water and nutrients from the soil.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300638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Stem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Transports water and nutrients to different parts of the plant.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345796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Leaves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place where photosynthesis takes place.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125980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Petal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separate leaves that form the outside part of a flower head and usually attract insects.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511825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flower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part of a plant which allows it to reproduce.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267561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Seed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Produced the </a:t>
                      </a:r>
                      <a:r>
                        <a:rPr lang="en-US" sz="1100" b="0" i="0" u="none" strike="noStrike" kern="1200" baseline="0" dirty="0" err="1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fertilisation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 ovule, seeds allow a plant to reproduce.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744108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Pollen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product of a male part of a plant which allows it to produce seeds.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076909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Nutrient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A substance that provides nourishment for growth. All living things need nutrition.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348712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Pollination</a:t>
                      </a:r>
                      <a:r>
                        <a:rPr lang="en-GB" sz="1100" b="0" baseline="0" dirty="0" smtClean="0">
                          <a:latin typeface="NTPreCursivefk" panose="03000400000000000000" pitchFamily="66" charset="0"/>
                        </a:rPr>
                        <a:t> 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process by which pollen is transferred to the female parts of the plant which means the plants can make seeds and reproduce.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986774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Seed dispersal 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movement or transport of seeds away from the parent plant.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479507"/>
                  </a:ext>
                </a:extLst>
              </a:tr>
              <a:tr h="259830">
                <a:tc>
                  <a:txBody>
                    <a:bodyPr/>
                    <a:lstStyle/>
                    <a:p>
                      <a:r>
                        <a:rPr lang="en-GB" sz="1100" b="0" dirty="0" smtClean="0">
                          <a:latin typeface="NTPreCursivefk" panose="03000400000000000000" pitchFamily="66" charset="0"/>
                        </a:rPr>
                        <a:t>Photosynthesis</a:t>
                      </a:r>
                      <a:r>
                        <a:rPr lang="en-GB" sz="1100" b="0" baseline="0" dirty="0" smtClean="0">
                          <a:latin typeface="NTPreCursivefk" panose="03000400000000000000" pitchFamily="66" charset="0"/>
                        </a:rPr>
                        <a:t> </a:t>
                      </a:r>
                      <a:endParaRPr lang="en-GB" sz="1100" b="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process by which green plants use the sun’s energy from sunlight along with water and carbon dioxide to produce their own food in the form of glucose (sugar).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594489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1175096" y="104484"/>
            <a:ext cx="468900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LKS2- Plants</a:t>
            </a:r>
            <a:endParaRPr lang="en-US" sz="1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869835"/>
              </p:ext>
            </p:extLst>
          </p:nvPr>
        </p:nvGraphicFramePr>
        <p:xfrm>
          <a:off x="6404132" y="3844925"/>
          <a:ext cx="5648409" cy="28582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93973">
                  <a:extLst>
                    <a:ext uri="{9D8B030D-6E8A-4147-A177-3AD203B41FA5}">
                      <a16:colId xmlns:a16="http://schemas.microsoft.com/office/drawing/2014/main" val="1472560160"/>
                    </a:ext>
                  </a:extLst>
                </a:gridCol>
                <a:gridCol w="5154436">
                  <a:extLst>
                    <a:ext uri="{9D8B030D-6E8A-4147-A177-3AD203B41FA5}">
                      <a16:colId xmlns:a16="http://schemas.microsoft.com/office/drawing/2014/main" val="3719039228"/>
                    </a:ext>
                  </a:extLst>
                </a:gridCol>
              </a:tblGrid>
              <a:tr h="35466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0" i="0" u="sng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Characteristics of Living Things – MRS NERG/MRS GREN </a:t>
                      </a:r>
                      <a:endParaRPr lang="en-US" sz="1400" b="0" i="0" u="sng" strike="noStrike" kern="1200" baseline="0" dirty="0" smtClean="0">
                        <a:solidFill>
                          <a:schemeClr val="dk1"/>
                        </a:solidFill>
                        <a:latin typeface="NTPreCursivefk" panose="03000400000000000000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79225"/>
                  </a:ext>
                </a:extLst>
              </a:tr>
              <a:tr h="35466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Animals move around, plants grow toward light and their roots grow into the soil.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228893"/>
                  </a:ext>
                </a:extLst>
              </a:tr>
              <a:tr h="28518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The process of using oxygen to turn food into energy.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050728"/>
                  </a:ext>
                </a:extLst>
              </a:tr>
              <a:tr h="28190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Living things react to their environment.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9295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G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Food provides energy for plants and animals to live. 	</a:t>
                      </a:r>
                    </a:p>
                    <a:p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NTPreCursivefk" panose="03000400000000000000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232710"/>
                  </a:ext>
                </a:extLst>
              </a:tr>
              <a:tr h="336277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Removing waste products from the body.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057761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Animals have babies &amp; plants grow from seeds. 	</a:t>
                      </a:r>
                    </a:p>
                    <a:p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NTPreCursivefk" panose="03000400000000000000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19383"/>
                  </a:ext>
                </a:extLst>
              </a:tr>
              <a:tr h="399002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NTPreCursivefk" panose="03000400000000000000" pitchFamily="66" charset="0"/>
                        </a:rPr>
                        <a:t>N</a:t>
                      </a:r>
                      <a:endParaRPr lang="en-GB" sz="1200" dirty="0">
                        <a:latin typeface="NTPreCursivefk" panose="03000400000000000000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NTPreCursivefk" panose="03000400000000000000" pitchFamily="66" charset="0"/>
                          <a:ea typeface="+mn-ea"/>
                          <a:cs typeface="+mn-cs"/>
                        </a:rPr>
                        <a:t>Animals and plants both develop over time. 	</a:t>
                      </a:r>
                    </a:p>
                    <a:p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NTPreCursivefk" panose="03000400000000000000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477734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9984" y="192515"/>
            <a:ext cx="4014500" cy="220966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659" y="2226861"/>
            <a:ext cx="4322162" cy="149952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6940" y="3927273"/>
            <a:ext cx="2168092" cy="258297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655" y="3856349"/>
            <a:ext cx="2878185" cy="18509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9815" y="5806065"/>
            <a:ext cx="36671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1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267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NTPreCursivefk</vt:lpstr>
      <vt:lpstr>Office Theme</vt:lpstr>
      <vt:lpstr>PowerPoint Presentation</vt:lpstr>
    </vt:vector>
  </TitlesOfParts>
  <Company>Towngate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Johnstone</dc:creator>
  <cp:lastModifiedBy>Lauren Johnstone</cp:lastModifiedBy>
  <cp:revision>8</cp:revision>
  <dcterms:created xsi:type="dcterms:W3CDTF">2020-01-09T18:16:40Z</dcterms:created>
  <dcterms:modified xsi:type="dcterms:W3CDTF">2020-01-09T18:50:45Z</dcterms:modified>
</cp:coreProperties>
</file>